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7" r:id="rId12"/>
    <p:sldId id="267" r:id="rId13"/>
    <p:sldId id="268" r:id="rId14"/>
    <p:sldId id="274" r:id="rId15"/>
    <p:sldId id="269" r:id="rId16"/>
    <p:sldId id="270" r:id="rId17"/>
    <p:sldId id="271" r:id="rId18"/>
    <p:sldId id="272" r:id="rId19"/>
    <p:sldId id="273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8" autoAdjust="0"/>
    <p:restoredTop sz="94660"/>
  </p:normalViewPr>
  <p:slideViewPr>
    <p:cSldViewPr>
      <p:cViewPr varScale="1">
        <p:scale>
          <a:sx n="79" d="100"/>
          <a:sy n="79" d="100"/>
        </p:scale>
        <p:origin x="-102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2B-73CE-4783-8AE5-AFBD1718ED17}" type="datetimeFigureOut">
              <a:rPr lang="en-US" smtClean="0"/>
              <a:t>9/7/15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9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2B-73CE-4783-8AE5-AFBD1718ED17}" type="datetimeFigureOut">
              <a:rPr lang="en-US" smtClean="0"/>
              <a:t>9/7/15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31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2B-73CE-4783-8AE5-AFBD1718ED17}" type="datetimeFigureOut">
              <a:rPr lang="en-US" smtClean="0"/>
              <a:t>9/7/15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87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2B-73CE-4783-8AE5-AFBD1718ED17}" type="datetimeFigureOut">
              <a:rPr lang="en-US" smtClean="0"/>
              <a:t>9/7/15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58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2B-73CE-4783-8AE5-AFBD1718ED17}" type="datetimeFigureOut">
              <a:rPr lang="en-US" smtClean="0"/>
              <a:t>9/7/15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55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2B-73CE-4783-8AE5-AFBD1718ED17}" type="datetimeFigureOut">
              <a:rPr lang="en-US" smtClean="0"/>
              <a:t>9/7/15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0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2B-73CE-4783-8AE5-AFBD1718ED17}" type="datetimeFigureOut">
              <a:rPr lang="en-US" smtClean="0"/>
              <a:t>9/7/15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3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2B-73CE-4783-8AE5-AFBD1718ED17}" type="datetimeFigureOut">
              <a:rPr lang="en-US" smtClean="0"/>
              <a:t>9/7/15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6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2B-73CE-4783-8AE5-AFBD1718ED17}" type="datetimeFigureOut">
              <a:rPr lang="en-US" smtClean="0"/>
              <a:t>9/7/15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89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2B-73CE-4783-8AE5-AFBD1718ED17}" type="datetimeFigureOut">
              <a:rPr lang="en-US" smtClean="0"/>
              <a:t>9/7/15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D12B-73CE-4783-8AE5-AFBD1718ED17}" type="datetimeFigureOut">
              <a:rPr lang="en-US" smtClean="0"/>
              <a:t>9/7/15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2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1D12B-73CE-4783-8AE5-AFBD1718ED17}" type="datetimeFigureOut">
              <a:rPr lang="en-US" smtClean="0"/>
              <a:t>9/7/15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83E27-F8A2-494A-ACB0-674BE565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4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819400"/>
            <a:ext cx="8382000" cy="3733800"/>
          </a:xfrm>
        </p:spPr>
        <p:txBody>
          <a:bodyPr>
            <a:normAutofit lnSpcReduction="10000"/>
          </a:bodyPr>
          <a:lstStyle/>
          <a:p>
            <a:r>
              <a:rPr lang="en-US" sz="3900" b="1" dirty="0" smtClean="0">
                <a:solidFill>
                  <a:schemeClr val="tx1"/>
                </a:solidFill>
              </a:rPr>
              <a:t>Dr. Jianlin Cheng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Computer Science Department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University of Missouri, Columbia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Fall, 2015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sz="1800" b="1" dirty="0" smtClean="0">
                <a:solidFill>
                  <a:schemeClr val="tx1"/>
                </a:solidFill>
              </a:rPr>
              <a:t>Slides Adapted from Book and CMU, Stanford Machine Learning Courses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2871" y="685800"/>
            <a:ext cx="7038293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Logistic Regression &amp; 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Discriminative Classifier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3948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5" y="685800"/>
            <a:ext cx="894664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940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0480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MLE Estimate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 descr="Screen Shot 2015-09-04 at 9.34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986" y="685800"/>
            <a:ext cx="5947814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78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173852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752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362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458" y="710625"/>
            <a:ext cx="8206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Calculate Partial </a:t>
            </a:r>
            <a:r>
              <a:rPr lang="en-US" sz="3200" b="1" dirty="0">
                <a:solidFill>
                  <a:srgbClr val="C00000"/>
                </a:solidFill>
              </a:rPr>
              <a:t>D</a:t>
            </a:r>
            <a:r>
              <a:rPr lang="en-US" sz="3200" b="1" dirty="0" smtClean="0">
                <a:solidFill>
                  <a:srgbClr val="C00000"/>
                </a:solidFill>
              </a:rPr>
              <a:t>erivative – A </a:t>
            </a:r>
            <a:r>
              <a:rPr lang="en-US" sz="3200" b="1" dirty="0">
                <a:solidFill>
                  <a:srgbClr val="C00000"/>
                </a:solidFill>
              </a:rPr>
              <a:t>B</a:t>
            </a:r>
            <a:r>
              <a:rPr lang="en-US" sz="3200" b="1" dirty="0" smtClean="0">
                <a:solidFill>
                  <a:srgbClr val="C00000"/>
                </a:solidFill>
              </a:rPr>
              <a:t>eautiful </a:t>
            </a:r>
            <a:r>
              <a:rPr lang="en-US" sz="3200" b="1" dirty="0">
                <a:solidFill>
                  <a:srgbClr val="C00000"/>
                </a:solidFill>
              </a:rPr>
              <a:t>R</a:t>
            </a:r>
            <a:r>
              <a:rPr lang="en-US" sz="3200" b="1" dirty="0" smtClean="0">
                <a:solidFill>
                  <a:srgbClr val="C00000"/>
                </a:solidFill>
              </a:rPr>
              <a:t>esult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Screen Shot 2015-09-01 at 4.01.06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4700"/>
            <a:ext cx="9144000" cy="276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8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31" y="304800"/>
            <a:ext cx="8407539" cy="617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484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777316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906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16" y="381000"/>
            <a:ext cx="8390384" cy="598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300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27" y="457200"/>
            <a:ext cx="8606084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932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7" y="457200"/>
            <a:ext cx="8836588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586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14" y="685800"/>
            <a:ext cx="7998286" cy="5649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267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458" y="710625"/>
            <a:ext cx="8206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Calculate Partial </a:t>
            </a:r>
            <a:r>
              <a:rPr lang="en-US" sz="3200" b="1" dirty="0">
                <a:solidFill>
                  <a:srgbClr val="C00000"/>
                </a:solidFill>
              </a:rPr>
              <a:t>D</a:t>
            </a:r>
            <a:r>
              <a:rPr lang="en-US" sz="3200" b="1" dirty="0" smtClean="0">
                <a:solidFill>
                  <a:srgbClr val="C00000"/>
                </a:solidFill>
              </a:rPr>
              <a:t>erivative – A </a:t>
            </a:r>
            <a:r>
              <a:rPr lang="en-US" sz="3200" b="1" dirty="0">
                <a:solidFill>
                  <a:srgbClr val="C00000"/>
                </a:solidFill>
              </a:rPr>
              <a:t>B</a:t>
            </a:r>
            <a:r>
              <a:rPr lang="en-US" sz="3200" b="1" dirty="0" smtClean="0">
                <a:solidFill>
                  <a:srgbClr val="C00000"/>
                </a:solidFill>
              </a:rPr>
              <a:t>eautiful </a:t>
            </a:r>
            <a:r>
              <a:rPr lang="en-US" sz="3200" b="1" dirty="0">
                <a:solidFill>
                  <a:srgbClr val="C00000"/>
                </a:solidFill>
              </a:rPr>
              <a:t>R</a:t>
            </a:r>
            <a:r>
              <a:rPr lang="en-US" sz="3200" b="1" dirty="0" smtClean="0">
                <a:solidFill>
                  <a:srgbClr val="C00000"/>
                </a:solidFill>
              </a:rPr>
              <a:t>esult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Screen Shot 2015-09-01 at 4.05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85598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96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31" y="304800"/>
            <a:ext cx="8407539" cy="617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Shot 2015-09-01 at 4.08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886200"/>
            <a:ext cx="6286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83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02" y="304800"/>
            <a:ext cx="8693397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210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1" y="228600"/>
            <a:ext cx="8587739" cy="636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152400"/>
            <a:ext cx="36763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Example: 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Drug dose response experiments</a:t>
            </a:r>
            <a:endParaRPr lang="en-US" sz="20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 descr="prob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05000"/>
            <a:ext cx="5245100" cy="889000"/>
          </a:xfrm>
          <a:prstGeom prst="rect">
            <a:avLst/>
          </a:prstGeom>
        </p:spPr>
      </p:pic>
      <p:pic>
        <p:nvPicPr>
          <p:cNvPr id="4" name="Picture 3" descr="prob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717800"/>
            <a:ext cx="52451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91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08" y="533400"/>
            <a:ext cx="8126292" cy="586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prob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362200"/>
            <a:ext cx="4953000" cy="609600"/>
          </a:xfrm>
          <a:prstGeom prst="rect">
            <a:avLst/>
          </a:prstGeom>
        </p:spPr>
      </p:pic>
      <p:pic>
        <p:nvPicPr>
          <p:cNvPr id="3" name="Picture 2" descr="prob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959100"/>
            <a:ext cx="4876800" cy="698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8740" y="42788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42672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5807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467600" cy="661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236220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0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351538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495300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0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4572000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65467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97" y="304799"/>
            <a:ext cx="8598005" cy="624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225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686800" cy="587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611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24" y="457200"/>
            <a:ext cx="8635776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373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59</Words>
  <Application>Microsoft Macintosh PowerPoint</Application>
  <PresentationFormat>On-screen Show (4:3)</PresentationFormat>
  <Paragraphs>20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MLE Estimate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jianlin.cheng</dc:creator>
  <cp:lastModifiedBy>Jianlin Cheng</cp:lastModifiedBy>
  <cp:revision>126</cp:revision>
  <dcterms:created xsi:type="dcterms:W3CDTF">2011-08-24T18:27:45Z</dcterms:created>
  <dcterms:modified xsi:type="dcterms:W3CDTF">2015-09-08T02:03:44Z</dcterms:modified>
</cp:coreProperties>
</file>