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3" autoAdjust="0"/>
    <p:restoredTop sz="94633"/>
  </p:normalViewPr>
  <p:slideViewPr>
    <p:cSldViewPr>
      <p:cViewPr varScale="1">
        <p:scale>
          <a:sx n="90" d="100"/>
          <a:sy n="90" d="100"/>
        </p:scale>
        <p:origin x="20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D12B-73CE-4783-8AE5-AFBD1718ED17}" type="datetimeFigureOut">
              <a:rPr lang="en-US" smtClean="0"/>
              <a:t>9/21/19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780871"/>
            <a:ext cx="35341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Boosting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>
                <a:solidFill>
                  <a:schemeClr val="tx1"/>
                </a:solidFill>
              </a:rPr>
              <a:t>Dr. Jianlin Cheng</a:t>
            </a:r>
          </a:p>
          <a:p>
            <a:endParaRPr lang="en-US" sz="39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Department of Electrical Engineering and Computer Science</a:t>
            </a:r>
          </a:p>
          <a:p>
            <a:r>
              <a:rPr lang="en-US" b="1" dirty="0">
                <a:solidFill>
                  <a:schemeClr val="tx1"/>
                </a:solidFill>
              </a:rPr>
              <a:t>University of Missouri, Columbia</a:t>
            </a:r>
          </a:p>
          <a:p>
            <a:r>
              <a:rPr lang="en-US" b="1" dirty="0">
                <a:solidFill>
                  <a:schemeClr val="tx1"/>
                </a:solidFill>
              </a:rPr>
              <a:t>Fall, 2019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Slides Adapted from Book and CMU, Stanford Machine Learning Courses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4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1925"/>
            <a:ext cx="89916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8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Decision Stump</a:t>
            </a:r>
          </a:p>
        </p:txBody>
      </p:sp>
      <p:pic>
        <p:nvPicPr>
          <p:cNvPr id="22530" name="Picture 2" descr="http://upload.wikimedia.org/wikipedia/commons/thumb/c/cf/Decision_stump.svg/250px-Decision_stum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2" y="1981200"/>
            <a:ext cx="7831658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04755" y="5791200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66419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9"/>
            <a:ext cx="9118729" cy="667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3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8991599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0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19088"/>
            <a:ext cx="909637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8"/>
            <a:ext cx="906780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07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9067799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42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3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6213"/>
            <a:ext cx="91440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495800" y="4038600"/>
            <a:ext cx="685800" cy="1371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67000" y="4038600"/>
            <a:ext cx="1828800" cy="1295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90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7650"/>
            <a:ext cx="89916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61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067799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7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325"/>
            <a:ext cx="91440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843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33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0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91600" cy="598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43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53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28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57200"/>
            <a:ext cx="91154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2438400"/>
            <a:ext cx="2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3581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baseline="-25000" dirty="0"/>
              <a:t>i</a:t>
            </a:r>
            <a:r>
              <a:rPr lang="en-US" sz="2400" b="1" dirty="0"/>
              <a:t> = 1 or -1</a:t>
            </a:r>
          </a:p>
        </p:txBody>
      </p:sp>
    </p:spTree>
    <p:extLst>
      <p:ext uri="{BB962C8B-B14F-4D97-AF65-F5344CB8AC3E}">
        <p14:creationId xmlns:p14="http://schemas.microsoft.com/office/powerpoint/2010/main" val="764886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4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988"/>
            <a:ext cx="9144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98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04825"/>
            <a:ext cx="831532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5366050"/>
            <a:ext cx="255336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69339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42888"/>
            <a:ext cx="912495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194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82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3838"/>
            <a:ext cx="891540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68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8991599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2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228600"/>
            <a:ext cx="9067800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7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550"/>
            <a:ext cx="89916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5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7650"/>
            <a:ext cx="90678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36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" y="152401"/>
            <a:ext cx="9067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42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8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" y="57150"/>
            <a:ext cx="89916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28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44</Words>
  <Application>Microsoft Macintosh PowerPoint</Application>
  <PresentationFormat>On-screen Show (4:3)</PresentationFormat>
  <Paragraphs>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Stump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jianlin.cheng</dc:creator>
  <cp:lastModifiedBy>Microsoft Office User</cp:lastModifiedBy>
  <cp:revision>313</cp:revision>
  <dcterms:created xsi:type="dcterms:W3CDTF">2011-08-24T18:27:45Z</dcterms:created>
  <dcterms:modified xsi:type="dcterms:W3CDTF">2019-09-21T21:13:07Z</dcterms:modified>
</cp:coreProperties>
</file>