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3" autoAdjust="0"/>
    <p:restoredTop sz="94633"/>
  </p:normalViewPr>
  <p:slideViewPr>
    <p:cSldViewPr>
      <p:cViewPr varScale="1">
        <p:scale>
          <a:sx n="90" d="100"/>
          <a:sy n="90" d="100"/>
        </p:scale>
        <p:origin x="20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D12B-73CE-4783-8AE5-AFBD1718ED17}" type="datetimeFigureOut">
              <a:rPr lang="en-US" smtClean="0"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8919" y="838200"/>
            <a:ext cx="4846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Model Selection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>
                <a:solidFill>
                  <a:schemeClr val="tx1"/>
                </a:solidFill>
              </a:rPr>
              <a:t>Dr. Jianlin Cheng</a:t>
            </a:r>
          </a:p>
          <a:p>
            <a:endParaRPr lang="en-US" sz="3900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Department of Electrical Engineering and Computer Science Department</a:t>
            </a:r>
          </a:p>
          <a:p>
            <a:r>
              <a:rPr lang="en-US" b="1" dirty="0">
                <a:solidFill>
                  <a:schemeClr val="tx1"/>
                </a:solidFill>
              </a:rPr>
              <a:t>University of Missouri, Columbia</a:t>
            </a:r>
          </a:p>
          <a:p>
            <a:r>
              <a:rPr lang="en-US" b="1" dirty="0">
                <a:solidFill>
                  <a:schemeClr val="tx1"/>
                </a:solidFill>
              </a:rPr>
              <a:t>Fall, 2019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700" b="1" dirty="0">
                <a:solidFill>
                  <a:schemeClr val="tx1"/>
                </a:solidFill>
              </a:rPr>
              <a:t>Slides Adapted from Book and CMU, Stanford Machine Learning Courses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06780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9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143999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27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89916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9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067800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9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1440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0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04800"/>
            <a:ext cx="90392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85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888"/>
            <a:ext cx="90678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18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25"/>
            <a:ext cx="91344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99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14375"/>
            <a:ext cx="90106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5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1440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3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0988"/>
            <a:ext cx="908685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88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588"/>
            <a:ext cx="90678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799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3363"/>
            <a:ext cx="89916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2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588"/>
            <a:ext cx="91440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9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113"/>
            <a:ext cx="89916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0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8991600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276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52413"/>
            <a:ext cx="889635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660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12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630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5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06780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147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5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9144000" cy="64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27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91440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09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91440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4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914400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4800" y="3733800"/>
            <a:ext cx="5791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51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71488"/>
            <a:ext cx="77438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067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114490"/>
            <a:ext cx="1828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1-NN classifier</a:t>
            </a:r>
          </a:p>
        </p:txBody>
      </p:sp>
    </p:spTree>
    <p:extLst>
      <p:ext uri="{BB962C8B-B14F-4D97-AF65-F5344CB8AC3E}">
        <p14:creationId xmlns:p14="http://schemas.microsoft.com/office/powerpoint/2010/main" val="291691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89916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45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09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6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38125"/>
            <a:ext cx="89439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3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5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31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35</Words>
  <Application>Microsoft Macintosh PowerPoint</Application>
  <PresentationFormat>On-screen Show (4:3)</PresentationFormat>
  <Paragraphs>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jianlin.cheng</dc:creator>
  <cp:lastModifiedBy>Microsoft Office User</cp:lastModifiedBy>
  <cp:revision>260</cp:revision>
  <dcterms:created xsi:type="dcterms:W3CDTF">2011-08-24T18:27:45Z</dcterms:created>
  <dcterms:modified xsi:type="dcterms:W3CDTF">2019-09-25T14:05:58Z</dcterms:modified>
</cp:coreProperties>
</file>